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6DFEE-0A84-104B-1DCC-C83F4CDDC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D28D67-ED20-6EF6-3361-A9432847F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D661E-C8AA-9EC9-467C-E71A26944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7F01-B9B6-4F39-A6FE-CFCE652BA324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8F947-A0B3-3CCC-F709-C50775E3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F9A22-9DC1-C16D-7CFF-221D38B0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08E1-2E09-4C3A-9F4A-AE8327534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96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326A-7FC5-EA31-4D8E-BBA3B9A45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77ED28-1059-083B-82AD-184930769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65BA3-9B71-5E13-199B-69C2F155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7F01-B9B6-4F39-A6FE-CFCE652BA324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27B5B-BB92-432D-C122-68A0B5C46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34559-C105-3364-F0E6-5FA782FE2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08E1-2E09-4C3A-9F4A-AE8327534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5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8BFBF9-9EB6-1EB9-158D-B57EC76F41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74700D-11ED-7026-C02E-77F168286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E5672-A926-A7E9-F66E-A3127D18B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7F01-B9B6-4F39-A6FE-CFCE652BA324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AEC6E-E70B-14A7-6464-B71794905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63B52-5FA6-9995-308A-B4107CF9F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08E1-2E09-4C3A-9F4A-AE8327534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74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91476-6B62-3F7D-0193-E83B9FAF2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6AF4C-1E20-2E79-F377-CDE83EC23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E37BB-AB3D-4F5A-359B-7847C273C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7F01-B9B6-4F39-A6FE-CFCE652BA324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8F2CC-A4A4-0F76-A023-D50EB1DC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CE665-1028-B095-E337-B9A2F63D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08E1-2E09-4C3A-9F4A-AE8327534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68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93B39-B714-3CC8-1B78-F3D447150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0CC9C-4856-3423-3507-E470BE847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AFD50-0260-6866-B2D6-7A26D44B9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7F01-B9B6-4F39-A6FE-CFCE652BA324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75A88-9A42-E412-2326-8206BB878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A5C11-2452-71BE-973C-C564BAC8A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08E1-2E09-4C3A-9F4A-AE8327534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7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641F5-1969-E43F-28BE-02F5E5FF1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07FE2-60F0-BFF2-B584-A431C609C5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4FAB51-14B5-C7DF-1B6E-C16822A2D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4DAC4-A126-F725-BB7D-386D4BC54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7F01-B9B6-4F39-A6FE-CFCE652BA324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39F99B-A8F0-B81A-78CF-6D5649584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BAE82-D8F6-D31E-ACD8-CEE0B1B6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08E1-2E09-4C3A-9F4A-AE8327534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9ACE-2E83-88DF-7E65-D9D091B81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3E170-DA7B-6C1C-D645-CE6D18A08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584A0-1123-E4C2-5405-A00F38BE8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A3C34D-02CB-5BC2-FA3B-4B41B6F59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54872A-C140-E14A-1165-9921DAB29D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6F6ED3-3F53-74D7-3025-E70CDF5D7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7F01-B9B6-4F39-A6FE-CFCE652BA324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EEC28C-5577-5F21-9033-3EA551E80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20DA5A-FD8E-B78D-103A-AAEA8F49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08E1-2E09-4C3A-9F4A-AE8327534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4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112EC-07D3-30E6-4F99-FDE2D517E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A928E2-201A-C4B0-6BE4-4B849277B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7F01-B9B6-4F39-A6FE-CFCE652BA324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6C380-9D28-8824-40C6-78C0A316A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F6ECD5-BA64-1006-DA28-FA2CC42D0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08E1-2E09-4C3A-9F4A-AE8327534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47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40BA0F-BF7F-9893-9081-19D7B1B31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7F01-B9B6-4F39-A6FE-CFCE652BA324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9A87A-2B05-CFD9-877C-74C675A52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7C2D0-F8F8-EF02-D422-C20E7FCF3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08E1-2E09-4C3A-9F4A-AE8327534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7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2D58C-0B15-F0BE-DD9C-DEF81C952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F483B-90F4-F15E-414A-B64116D7A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59789-2E56-7B5B-5E7A-B799DF709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422FB-DCFE-A7F3-8125-E8E7848FE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7F01-B9B6-4F39-A6FE-CFCE652BA324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A19F8-3028-AE39-DEA6-A9CCD20E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683E0-8A73-B652-12FD-11B762688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08E1-2E09-4C3A-9F4A-AE8327534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2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69A81-49B5-21BA-32C0-73E86B293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6E92D4-205E-A9DA-4D7D-DF71713F25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8BC4D6-FFCC-5506-624E-861C485C2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935D06-C725-AB25-63B8-4A6F83217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7F01-B9B6-4F39-A6FE-CFCE652BA324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3245C-A608-8AE5-B2F8-07CC6DBA6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F50A0-B749-49DE-76F2-6782AC38B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08E1-2E09-4C3A-9F4A-AE8327534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B92B88-E124-1ED7-C309-566B7956C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C082F-9387-F07F-C08C-5BFC9A1DB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C8688-BB6C-4D81-C12F-BEFE37282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77F01-B9B6-4F39-A6FE-CFCE652BA324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61BC3-836E-4047-BFD1-4E3A5B69F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97517-B19C-AB43-8893-C25D5143B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708E1-2E09-4C3A-9F4A-AE8327534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0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5B34887-8D04-DFDC-B1E6-9B5A6A6AA4E5}"/>
              </a:ext>
            </a:extLst>
          </p:cNvPr>
          <p:cNvSpPr txBox="1"/>
          <p:nvPr/>
        </p:nvSpPr>
        <p:spPr>
          <a:xfrm>
            <a:off x="4075135" y="986385"/>
            <a:ext cx="8204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Presentation to Chino Valley Town Council – Tuesday, May 14, 2014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BE522-B757-F266-4FDE-8FBA8EAA6393}"/>
              </a:ext>
            </a:extLst>
          </p:cNvPr>
          <p:cNvSpPr txBox="1"/>
          <p:nvPr/>
        </p:nvSpPr>
        <p:spPr>
          <a:xfrm>
            <a:off x="3707705" y="1891429"/>
            <a:ext cx="820454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Thank you for this opportunity</a:t>
            </a:r>
          </a:p>
          <a:p>
            <a:pPr marL="457200" indent="-457200">
              <a:buFontTx/>
              <a:buChar char="-"/>
            </a:pPr>
            <a:r>
              <a:rPr lang="en-US" sz="3200" b="1" dirty="0"/>
              <a:t>The Mission of the Chino Valley Area Chamber of Commerce &amp; Visitor Information Center is to Support, Promote, and Provide Resources for the Chino Valley Area.</a:t>
            </a:r>
          </a:p>
          <a:p>
            <a:endParaRPr lang="en-US" sz="1000" b="1" dirty="0"/>
          </a:p>
          <a:p>
            <a:pPr marL="457200" indent="-457200">
              <a:buFontTx/>
              <a:buChar char="-"/>
            </a:pPr>
            <a:r>
              <a:rPr lang="en-US" sz="3200" b="1" dirty="0"/>
              <a:t>The Vision of the Chino Valley Area Chamber of Commerce is to be Chino Valley’s Premier Business Networking &amp; advocacy Organization  </a:t>
            </a:r>
          </a:p>
          <a:p>
            <a:pPr marL="457200" indent="-457200">
              <a:buFontTx/>
              <a:buChar char="-"/>
            </a:pPr>
            <a:endParaRPr lang="en-US" sz="3200" dirty="0"/>
          </a:p>
          <a:p>
            <a:pPr marL="457200" indent="-457200">
              <a:buFontTx/>
              <a:buChar char="-"/>
            </a:pPr>
            <a:endParaRPr lang="en-US" sz="3200" dirty="0"/>
          </a:p>
          <a:p>
            <a:endParaRPr lang="en-US" dirty="0"/>
          </a:p>
        </p:txBody>
      </p:sp>
      <p:pic>
        <p:nvPicPr>
          <p:cNvPr id="10" name="Picture 9" descr="A logo with two deer&#10;&#10;Description automatically generated">
            <a:extLst>
              <a:ext uri="{FF2B5EF4-FFF2-40B4-BE49-F238E27FC236}">
                <a16:creationId xmlns:a16="http://schemas.microsoft.com/office/drawing/2014/main" id="{0226CEF5-24BF-395E-2507-291E87537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72" y="823420"/>
            <a:ext cx="2793346" cy="174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53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78D8BD-6610-C282-3943-CB917E2A2915}"/>
              </a:ext>
            </a:extLst>
          </p:cNvPr>
          <p:cNvSpPr txBox="1"/>
          <p:nvPr/>
        </p:nvSpPr>
        <p:spPr>
          <a:xfrm>
            <a:off x="3632548" y="979585"/>
            <a:ext cx="7518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Presentation to Chino Valley Town Council – Tuesday, May 14,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14A855-1C32-35DB-F4C9-8FC735067B69}"/>
              </a:ext>
            </a:extLst>
          </p:cNvPr>
          <p:cNvSpPr txBox="1"/>
          <p:nvPr/>
        </p:nvSpPr>
        <p:spPr>
          <a:xfrm>
            <a:off x="533750" y="2129424"/>
            <a:ext cx="13082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PROMOTION OF TOWN &amp; CHAMBER PARTNERS</a:t>
            </a:r>
          </a:p>
        </p:txBody>
      </p:sp>
      <p:pic>
        <p:nvPicPr>
          <p:cNvPr id="7" name="Picture 6" descr="A close-up of a newspaper&#10;&#10;Description automatically generated">
            <a:extLst>
              <a:ext uri="{FF2B5EF4-FFF2-40B4-BE49-F238E27FC236}">
                <a16:creationId xmlns:a16="http://schemas.microsoft.com/office/drawing/2014/main" id="{B71EC001-9F00-D5E8-3F45-D118E34D2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49" y="2841575"/>
            <a:ext cx="2952755" cy="3819852"/>
          </a:xfrm>
          <a:prstGeom prst="rect">
            <a:avLst/>
          </a:prstGeom>
        </p:spPr>
      </p:pic>
      <p:pic>
        <p:nvPicPr>
          <p:cNvPr id="9" name="Picture 8" descr="A white sign with different logos&#10;&#10;Description automatically generated">
            <a:extLst>
              <a:ext uri="{FF2B5EF4-FFF2-40B4-BE49-F238E27FC236}">
                <a16:creationId xmlns:a16="http://schemas.microsoft.com/office/drawing/2014/main" id="{60F1BB6D-7851-6FCF-3E82-30AA2FF45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398" y="1379695"/>
            <a:ext cx="2213844" cy="5281732"/>
          </a:xfrm>
          <a:prstGeom prst="rect">
            <a:avLst/>
          </a:prstGeom>
        </p:spPr>
      </p:pic>
      <p:pic>
        <p:nvPicPr>
          <p:cNvPr id="8" name="Picture 7" descr="A christmas lights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FA211157-2FC0-8FC7-D853-CCBE80CE20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56" y="4751501"/>
            <a:ext cx="2394611" cy="1750636"/>
          </a:xfrm>
          <a:prstGeom prst="rect">
            <a:avLst/>
          </a:prstGeom>
        </p:spPr>
      </p:pic>
      <p:pic>
        <p:nvPicPr>
          <p:cNvPr id="10" name="Picture 9" descr="A row of blue newspaper boxes&#10;&#10;Description automatically generated">
            <a:extLst>
              <a:ext uri="{FF2B5EF4-FFF2-40B4-BE49-F238E27FC236}">
                <a16:creationId xmlns:a16="http://schemas.microsoft.com/office/drawing/2014/main" id="{35ACA548-5440-E383-DD4E-C9D994CF69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365" y="2648815"/>
            <a:ext cx="4046994" cy="2034879"/>
          </a:xfrm>
          <a:prstGeom prst="rect">
            <a:avLst/>
          </a:prstGeom>
        </p:spPr>
      </p:pic>
      <p:pic>
        <p:nvPicPr>
          <p:cNvPr id="3" name="Picture 2" descr="A logo with two deer&#10;&#10;Description automatically generated">
            <a:extLst>
              <a:ext uri="{FF2B5EF4-FFF2-40B4-BE49-F238E27FC236}">
                <a16:creationId xmlns:a16="http://schemas.microsoft.com/office/drawing/2014/main" id="{3CBC0B23-E902-12E6-95DB-E0CDF2D8EC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75" y="531746"/>
            <a:ext cx="2264559" cy="141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11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928638-416C-2BFB-481B-B64C7A524E37}"/>
              </a:ext>
            </a:extLst>
          </p:cNvPr>
          <p:cNvSpPr txBox="1"/>
          <p:nvPr/>
        </p:nvSpPr>
        <p:spPr>
          <a:xfrm>
            <a:off x="257710" y="1778757"/>
            <a:ext cx="60370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ACTIVITIES TO SUPPORT CHINO VALLEY </a:t>
            </a:r>
          </a:p>
          <a:p>
            <a:pPr algn="ctr"/>
            <a:r>
              <a:rPr lang="en-US" sz="2800" b="1" dirty="0"/>
              <a:t>TOWN &amp; LOCAL BUSINESSES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D83CBF-A879-5FC3-89F3-76B6B044FE4F}"/>
              </a:ext>
            </a:extLst>
          </p:cNvPr>
          <p:cNvSpPr txBox="1"/>
          <p:nvPr/>
        </p:nvSpPr>
        <p:spPr>
          <a:xfrm>
            <a:off x="3782860" y="1089764"/>
            <a:ext cx="7368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Presentation to Chino Valley Town Council – Tuesday, May 14,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1986C1-C551-B7C5-B9F1-DDB1E4F48220}"/>
              </a:ext>
            </a:extLst>
          </p:cNvPr>
          <p:cNvSpPr txBox="1"/>
          <p:nvPr/>
        </p:nvSpPr>
        <p:spPr>
          <a:xfrm>
            <a:off x="-7437329" y="5226578"/>
            <a:ext cx="6093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From 7:00am to lunch at 1:00.</a:t>
            </a:r>
          </a:p>
        </p:txBody>
      </p:sp>
      <p:pic>
        <p:nvPicPr>
          <p:cNvPr id="7" name="Picture 6" descr="A logo with two deer&#10;&#10;Description automatically generated">
            <a:extLst>
              <a:ext uri="{FF2B5EF4-FFF2-40B4-BE49-F238E27FC236}">
                <a16:creationId xmlns:a16="http://schemas.microsoft.com/office/drawing/2014/main" id="{32B67274-4414-56C4-4EB5-D229C6C4C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75" y="531746"/>
            <a:ext cx="1996903" cy="1247011"/>
          </a:xfrm>
          <a:prstGeom prst="rect">
            <a:avLst/>
          </a:prstGeom>
        </p:spPr>
      </p:pic>
      <p:pic>
        <p:nvPicPr>
          <p:cNvPr id="3" name="Picture 2" descr="A person and person standing next to a table&#10;&#10;Description automatically generated">
            <a:extLst>
              <a:ext uri="{FF2B5EF4-FFF2-40B4-BE49-F238E27FC236}">
                <a16:creationId xmlns:a16="http://schemas.microsoft.com/office/drawing/2014/main" id="{E1756E7D-5257-F4FE-2B73-CBB80D473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7" y="2742837"/>
            <a:ext cx="4306581" cy="3693318"/>
          </a:xfrm>
          <a:prstGeom prst="rect">
            <a:avLst/>
          </a:prstGeom>
        </p:spPr>
      </p:pic>
      <p:pic>
        <p:nvPicPr>
          <p:cNvPr id="9" name="Picture 8" descr="A person standing next to a sign&#10;&#10;Description automatically generated">
            <a:extLst>
              <a:ext uri="{FF2B5EF4-FFF2-40B4-BE49-F238E27FC236}">
                <a16:creationId xmlns:a16="http://schemas.microsoft.com/office/drawing/2014/main" id="{47CE0B66-71A8-07CC-04AB-104AFE0110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189" y="1489874"/>
            <a:ext cx="4239027" cy="25775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C07B33-23B5-F347-DF46-4B43D02A537C}"/>
              </a:ext>
            </a:extLst>
          </p:cNvPr>
          <p:cNvSpPr txBox="1"/>
          <p:nvPr/>
        </p:nvSpPr>
        <p:spPr>
          <a:xfrm>
            <a:off x="4558936" y="2859383"/>
            <a:ext cx="303455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</a:rPr>
              <a:t>- 11 Ribbon Cuttings</a:t>
            </a:r>
          </a:p>
          <a:p>
            <a:r>
              <a:rPr lang="en-US" sz="2600" b="1" dirty="0">
                <a:solidFill>
                  <a:srgbClr val="002060"/>
                </a:solidFill>
              </a:rPr>
              <a:t>- 1 Groundbreaking</a:t>
            </a:r>
          </a:p>
          <a:p>
            <a:r>
              <a:rPr lang="en-US" sz="2600" b="1" dirty="0">
                <a:solidFill>
                  <a:srgbClr val="002060"/>
                </a:solidFill>
              </a:rPr>
              <a:t>- 7 Lunch &amp; learn </a:t>
            </a:r>
          </a:p>
          <a:p>
            <a:r>
              <a:rPr lang="en-US" sz="2600" b="1" dirty="0">
                <a:solidFill>
                  <a:srgbClr val="002060"/>
                </a:solidFill>
              </a:rPr>
              <a:t>- 2 ‘Business After   	Hours’</a:t>
            </a:r>
          </a:p>
          <a:p>
            <a:r>
              <a:rPr lang="en-US" sz="2600" b="1" dirty="0">
                <a:solidFill>
                  <a:srgbClr val="002060"/>
                </a:solidFill>
              </a:rPr>
              <a:t>- Territorial Days 	Parade</a:t>
            </a:r>
          </a:p>
          <a:p>
            <a:r>
              <a:rPr lang="en-US" sz="2600" b="1" dirty="0">
                <a:solidFill>
                  <a:srgbClr val="002060"/>
                </a:solidFill>
              </a:rPr>
              <a:t>- YC Job Fair</a:t>
            </a:r>
          </a:p>
          <a:p>
            <a:r>
              <a:rPr lang="en-US" sz="2600" b="1" dirty="0">
                <a:solidFill>
                  <a:srgbClr val="002060"/>
                </a:solidFill>
              </a:rPr>
              <a:t>- SIX $500 CVHS 	Scholarships</a:t>
            </a:r>
          </a:p>
          <a:p>
            <a:pPr marL="457200" indent="-457200">
              <a:buFontTx/>
              <a:buChar char="-"/>
            </a:pPr>
            <a:endParaRPr lang="en-US" sz="2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362392-4122-B95B-02BA-C89C6037F748}"/>
              </a:ext>
            </a:extLst>
          </p:cNvPr>
          <p:cNvSpPr txBox="1"/>
          <p:nvPr/>
        </p:nvSpPr>
        <p:spPr>
          <a:xfrm>
            <a:off x="7467189" y="4837763"/>
            <a:ext cx="44069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solidFill>
                  <a:srgbClr val="C00000"/>
                </a:solidFill>
              </a:rPr>
              <a:t>Shop Local Saturday</a:t>
            </a:r>
          </a:p>
          <a:p>
            <a:pPr algn="r"/>
            <a:r>
              <a:rPr lang="en-US" sz="2600" b="1" dirty="0">
                <a:solidFill>
                  <a:srgbClr val="C00000"/>
                </a:solidFill>
              </a:rPr>
              <a:t>Chino Grinder Bike Race</a:t>
            </a:r>
          </a:p>
          <a:p>
            <a:pPr algn="r"/>
            <a:r>
              <a:rPr lang="en-US" sz="2600" b="1" dirty="0">
                <a:solidFill>
                  <a:srgbClr val="C00000"/>
                </a:solidFill>
              </a:rPr>
              <a:t>Hwy 89 Holiday Lighting</a:t>
            </a:r>
          </a:p>
          <a:p>
            <a:pPr algn="r"/>
            <a:r>
              <a:rPr lang="en-US" sz="2600" b="1" dirty="0">
                <a:solidFill>
                  <a:srgbClr val="C00000"/>
                </a:solidFill>
              </a:rPr>
              <a:t>Yavapai College Harvest Fest</a:t>
            </a:r>
          </a:p>
          <a:p>
            <a:pPr algn="r"/>
            <a:r>
              <a:rPr lang="en-US" sz="2600" b="1" dirty="0">
                <a:solidFill>
                  <a:srgbClr val="C00000"/>
                </a:solidFill>
              </a:rPr>
              <a:t>National Nite Out</a:t>
            </a:r>
          </a:p>
          <a:p>
            <a:pPr algn="r"/>
            <a:endParaRPr lang="en-US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01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10603F-11CA-AA55-FB97-4973E0E371FF}"/>
              </a:ext>
            </a:extLst>
          </p:cNvPr>
          <p:cNvSpPr txBox="1"/>
          <p:nvPr/>
        </p:nvSpPr>
        <p:spPr>
          <a:xfrm>
            <a:off x="3670126" y="1089764"/>
            <a:ext cx="7603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Presentation to Chino Valley Town Council – Tuesday May 14,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3411CD-24CD-EA97-1EBB-AA8337F27D3F}"/>
              </a:ext>
            </a:extLst>
          </p:cNvPr>
          <p:cNvSpPr txBox="1"/>
          <p:nvPr/>
        </p:nvSpPr>
        <p:spPr>
          <a:xfrm>
            <a:off x="-4096012" y="3306871"/>
            <a:ext cx="3031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Might get ‘</a:t>
            </a:r>
            <a:r>
              <a:rPr lang="en-US" dirty="0" err="1"/>
              <a:t>rizona</a:t>
            </a:r>
            <a:r>
              <a:rPr lang="en-US" dirty="0"/>
              <a:t> Tourist Information Sign moved soon!</a:t>
            </a:r>
          </a:p>
        </p:txBody>
      </p:sp>
      <p:pic>
        <p:nvPicPr>
          <p:cNvPr id="8" name="Picture 7" descr="A logo with two deer&#10;&#10;Description automatically generated">
            <a:extLst>
              <a:ext uri="{FF2B5EF4-FFF2-40B4-BE49-F238E27FC236}">
                <a16:creationId xmlns:a16="http://schemas.microsoft.com/office/drawing/2014/main" id="{849CDF08-6592-90EB-93E8-362E84507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75" y="531746"/>
            <a:ext cx="2264559" cy="14141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BDD37F-3812-79C1-AB54-C7F822146A98}"/>
              </a:ext>
            </a:extLst>
          </p:cNvPr>
          <p:cNvSpPr txBox="1"/>
          <p:nvPr/>
        </p:nvSpPr>
        <p:spPr>
          <a:xfrm>
            <a:off x="263047" y="2141951"/>
            <a:ext cx="804170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PROMOTION AS THE TOWN’S  VISITOR INFORMATION CENTER</a:t>
            </a:r>
          </a:p>
          <a:p>
            <a:r>
              <a:rPr lang="en-US" sz="2000" b="1" i="1" dirty="0"/>
              <a:t>The Chino Valley Visitor’s Guide &amp; Relocation Magazine Is in 30 Centers 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Buckeye			Goodyear	Scottsdale</a:t>
            </a:r>
          </a:p>
          <a:p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Bullhead City		Kingman		Sedona</a:t>
            </a:r>
          </a:p>
          <a:p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Camp Verde		Lake Havasu	Sierra Vista</a:t>
            </a:r>
          </a:p>
          <a:p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Casa Grande		Marana		Surprise</a:t>
            </a:r>
          </a:p>
          <a:p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Chandler		Mesa		Tempe</a:t>
            </a:r>
          </a:p>
          <a:p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Cottonwood		Nogales		Phoenix</a:t>
            </a:r>
          </a:p>
          <a:p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Flagstaff			Payson		Prescott</a:t>
            </a:r>
          </a:p>
          <a:p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Florence			Peoria		Prescott Valley</a:t>
            </a:r>
          </a:p>
          <a:p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Gilbert			Queen Creek	Williams</a:t>
            </a:r>
          </a:p>
          <a:p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Glendale			CHINO VALLEY	Yuma	</a:t>
            </a:r>
            <a:b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OTHER NOTE:</a:t>
            </a:r>
          </a:p>
          <a:p>
            <a:r>
              <a:rPr lang="en-US" sz="2000" b="1" dirty="0">
                <a:latin typeface="Aptos" panose="020B0004020202020204" pitchFamily="34" charset="0"/>
                <a:cs typeface="Times New Roman" panose="02020603050405020304" pitchFamily="18" charset="0"/>
              </a:rPr>
              <a:t>Mailed out ‘Relocation Packages’  In-State 7 – Out of State 29</a:t>
            </a:r>
            <a:endParaRPr lang="en-US" sz="2000" dirty="0"/>
          </a:p>
        </p:txBody>
      </p:sp>
      <p:pic>
        <p:nvPicPr>
          <p:cNvPr id="2" name="Picture 1" descr="A room with a table and boxes&#10;&#10;Description automatically generated">
            <a:extLst>
              <a:ext uri="{FF2B5EF4-FFF2-40B4-BE49-F238E27FC236}">
                <a16:creationId xmlns:a16="http://schemas.microsoft.com/office/drawing/2014/main" id="{7988B91B-0B78-2E9F-612D-892117A6A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90244" y="2166617"/>
            <a:ext cx="4914428" cy="368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83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B0BD4A481F55489EF75B1F0FF6405A" ma:contentTypeVersion="0" ma:contentTypeDescription="Create a new document." ma:contentTypeScope="" ma:versionID="4d74c9797b73e93073a150c1212e03e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112ec3be59b082e3877e419b085e16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99FD95-CB03-4013-928E-C615E603E0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4B83C2A-916A-439D-BAEB-6BD070775D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364779-1F2B-4D04-8C41-4BE06B2DD1E8}">
  <ds:schemaRefs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320</Words>
  <Application>Microsoft Office PowerPoint</Application>
  <PresentationFormat>Widescreen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Courtis</dc:creator>
  <cp:lastModifiedBy>Terri Denemy</cp:lastModifiedBy>
  <cp:revision>21</cp:revision>
  <cp:lastPrinted>2023-05-21T18:30:15Z</cp:lastPrinted>
  <dcterms:created xsi:type="dcterms:W3CDTF">2023-05-21T17:19:10Z</dcterms:created>
  <dcterms:modified xsi:type="dcterms:W3CDTF">2024-05-15T15:47:44Z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0x010100BCB0BD4A481F55489EF75B1F0FF6405A</vt:lpwstr>
  </property>
</Properties>
</file>